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088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15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736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955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042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257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280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41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47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85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71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24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170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275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1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48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99730-5CCF-4300-8504-CA27FAB8F98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67730A3-8A4D-451E-B4B0-023B339C6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22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ECD06-C740-1066-3DB0-5FC603794B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Презентация к 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проекту</a:t>
            </a:r>
            <a:b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«Если хочешь быть здоров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br>
              <a:rPr lang="ru-RU" sz="1800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16C51-EE37-A844-A9E9-9FA90D3103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Средняя группа 2023 г.</a:t>
            </a:r>
          </a:p>
          <a:p>
            <a:r>
              <a:rPr lang="ru-RU" dirty="0" err="1"/>
              <a:t>Буклова</a:t>
            </a:r>
            <a:r>
              <a:rPr lang="ru-RU" dirty="0"/>
              <a:t> З.С.</a:t>
            </a:r>
          </a:p>
          <a:p>
            <a:r>
              <a:rPr lang="ru-RU" dirty="0" err="1"/>
              <a:t>Кокаева</a:t>
            </a:r>
            <a:r>
              <a:rPr lang="ru-RU" dirty="0"/>
              <a:t> Ф.В.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D8C52D-7CA4-BC90-608B-A8BE6A7BC4EB}"/>
              </a:ext>
            </a:extLst>
          </p:cNvPr>
          <p:cNvSpPr txBox="1"/>
          <p:nvPr/>
        </p:nvSpPr>
        <p:spPr>
          <a:xfrm>
            <a:off x="3051313" y="3247647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«Если хочешь быть здоров»</a:t>
            </a:r>
          </a:p>
        </p:txBody>
      </p:sp>
    </p:spTree>
    <p:extLst>
      <p:ext uri="{BB962C8B-B14F-4D97-AF65-F5344CB8AC3E}">
        <p14:creationId xmlns:p14="http://schemas.microsoft.com/office/powerpoint/2010/main" val="4252726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F05C7-BB4E-8E41-4F45-E5449427B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Изготовление массажных дорожек из подручных материалов, прикроватных ковриков для тренировки стопы в группе 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29FF77A-4C6A-15DC-AA0B-FEF5A4DFD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39" y="2160588"/>
            <a:ext cx="5883965" cy="4668564"/>
          </a:xfrm>
        </p:spPr>
      </p:pic>
    </p:spTree>
    <p:extLst>
      <p:ext uri="{BB962C8B-B14F-4D97-AF65-F5344CB8AC3E}">
        <p14:creationId xmlns:p14="http://schemas.microsoft.com/office/powerpoint/2010/main" val="1626366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B58AE-C524-F2A4-C992-7001C0135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«ПОЛЕЗНО-НЕПОЛЕЗНО»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850562C-C9CA-CB7D-2697-45D5A5F3C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7496">
            <a:off x="4944666" y="514350"/>
            <a:ext cx="4145756" cy="552767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4155CD4-6F02-ED3C-28D6-E9BF9C0F8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1278467"/>
          </a:xfrm>
        </p:spPr>
        <p:txBody>
          <a:bodyPr/>
          <a:lstStyle/>
          <a:p>
            <a:r>
              <a:rPr lang="ru-RU" dirty="0"/>
              <a:t>СВОИМИ РУКАМИ СДЕЛАЛИ ДИДАКТИЧЕСКУЮ ИГРУ «ПОЛЕЗНО-НЕПОЛЕЗНО». ДЕТИ С УДОВОЛЬСТВИЕМ ИГРАЛИ В НЕГО.</a:t>
            </a:r>
          </a:p>
        </p:txBody>
      </p:sp>
    </p:spTree>
    <p:extLst>
      <p:ext uri="{BB962C8B-B14F-4D97-AF65-F5344CB8AC3E}">
        <p14:creationId xmlns:p14="http://schemas.microsoft.com/office/powerpoint/2010/main" val="3279452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B3ECB-E79C-42FE-666B-D00359A4B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ИГРОВАЯ ДЕЯТЕЛЬНОСТЬ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B9F9284-C00B-B833-CA57-539E677F15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2532657"/>
            <a:ext cx="4609767" cy="345732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BE67DF8-45F0-768D-DBCD-5286A9C3B5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0" y="2160588"/>
            <a:ext cx="4183061" cy="4415564"/>
          </a:xfrm>
        </p:spPr>
      </p:pic>
    </p:spTree>
    <p:extLst>
      <p:ext uri="{BB962C8B-B14F-4D97-AF65-F5344CB8AC3E}">
        <p14:creationId xmlns:p14="http://schemas.microsoft.com/office/powerpoint/2010/main" val="2907785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E17AEE-D57D-4949-8D66-BFF94376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СРИ             « У ДОКТОРА»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B614DD3-AE78-9317-A856-8DD8B3885E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39" y="2160588"/>
            <a:ext cx="2774991" cy="443857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6C53935-0CC5-17E8-FC5C-6944DE008E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96" y="2160588"/>
            <a:ext cx="2774990" cy="4438568"/>
          </a:xfrm>
        </p:spPr>
      </p:pic>
    </p:spTree>
    <p:extLst>
      <p:ext uri="{BB962C8B-B14F-4D97-AF65-F5344CB8AC3E}">
        <p14:creationId xmlns:p14="http://schemas.microsoft.com/office/powerpoint/2010/main" val="1821680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974A7-7669-97F3-E64C-9E581EBBB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СРИ             « У ДОКТОРА»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855146-2A0F-9912-16BF-E8A46AFA02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39" y="2160588"/>
            <a:ext cx="3595799" cy="453176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14C02B0-7069-30B3-0B94-988BD6685C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87" y="2160588"/>
            <a:ext cx="3595799" cy="4531761"/>
          </a:xfrm>
        </p:spPr>
      </p:pic>
    </p:spTree>
    <p:extLst>
      <p:ext uri="{BB962C8B-B14F-4D97-AF65-F5344CB8AC3E}">
        <p14:creationId xmlns:p14="http://schemas.microsoft.com/office/powerpoint/2010/main" val="2258766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29F2A-5F42-CCB0-C0E7-BB4FE053F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РИСОВАНИЕ «МАМА,ПАПА,Я-СПОРТИВНАЯ СЕМЬЯ»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EEE6792-F3E6-7CF5-7238-FB8C04776D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7205" y="1614408"/>
            <a:ext cx="3182839" cy="452258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340EF30-65CE-FC51-A51D-AC3A6E0DAF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96" y="1154906"/>
            <a:ext cx="2749004" cy="4887119"/>
          </a:xfrm>
        </p:spPr>
      </p:pic>
    </p:spTree>
    <p:extLst>
      <p:ext uri="{BB962C8B-B14F-4D97-AF65-F5344CB8AC3E}">
        <p14:creationId xmlns:p14="http://schemas.microsoft.com/office/powerpoint/2010/main" val="2670969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F7788B-C3A8-59F3-D8F5-ED06F897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ЛЕПКА «МЫ СПОРТСМЕНЫ»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46B62D0-8FCD-F720-3313-89FB48EA3D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7" y="1930400"/>
            <a:ext cx="4826618" cy="334739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9681B5F-9712-220D-A578-7C09052220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306" y="1930400"/>
            <a:ext cx="3544696" cy="4814957"/>
          </a:xfrm>
        </p:spPr>
      </p:pic>
    </p:spTree>
    <p:extLst>
      <p:ext uri="{BB962C8B-B14F-4D97-AF65-F5344CB8AC3E}">
        <p14:creationId xmlns:p14="http://schemas.microsoft.com/office/powerpoint/2010/main" val="3784617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B0475-C731-38A0-4A45-B8879DFED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69773"/>
            <a:ext cx="8596668" cy="1152939"/>
          </a:xfrm>
        </p:spPr>
        <p:txBody>
          <a:bodyPr>
            <a:normAutofit/>
          </a:bodyPr>
          <a:lstStyle/>
          <a:p>
            <a:r>
              <a:rPr lang="ru-RU" dirty="0"/>
              <a:t>    СПАСИБО     ЗА  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59190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742D5-6B42-624E-96F7-844C546B7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704" y="1782698"/>
            <a:ext cx="8028299" cy="1024469"/>
          </a:xfrm>
        </p:spPr>
        <p:txBody>
          <a:bodyPr/>
          <a:lstStyle/>
          <a:p>
            <a:r>
              <a:rPr lang="ru-RU" dirty="0"/>
              <a:t>АКТУАЛЬНОСТЬ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849A2F-7F26-0E7E-6D65-8743AD431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6" y="4050832"/>
            <a:ext cx="8763369" cy="2058419"/>
          </a:xfrm>
        </p:spPr>
        <p:txBody>
          <a:bodyPr>
            <a:normAutofit lnSpcReduction="10000"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сегодняшний день оздоровление становится одной из главных социальных проблем, и наука о здоровье – валеология - стала интенсивно развиваться.              </a:t>
            </a:r>
          </a:p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Научиться рассуждать о здоровье  ребенок должен не со слов взрослых, а на основе собственного опыта. Знание ребенком основ гигиены, правил безопасной жизнедеятельности составляет фундамент формирования здорового образа жизни, способствующий эффективности всех оздоровительных мероприятий, проводимых в дошкольном учреждении и семье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719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58E5C-40C2-1F5F-A278-08F03E0CD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470153"/>
            <a:ext cx="8596668" cy="650195"/>
          </a:xfrm>
        </p:spPr>
        <p:txBody>
          <a:bodyPr>
            <a:normAutofit fontScale="90000"/>
          </a:bodyPr>
          <a:lstStyle/>
          <a:p>
            <a:r>
              <a:rPr lang="ru-RU" dirty="0"/>
              <a:t>ЦЕЛЬ: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7B556F-092F-55B0-61A7-3F4DE9399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361" y="2553518"/>
            <a:ext cx="8596668" cy="805070"/>
          </a:xfrm>
        </p:spPr>
        <p:txBody>
          <a:bodyPr/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сохранение  и  укрепление  здоровья  детей,  формирование привычки к здоровому образу жизни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940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61B28-6925-9863-6F5C-3918A61F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927652"/>
            <a:ext cx="8596668" cy="860400"/>
          </a:xfrm>
        </p:spPr>
        <p:txBody>
          <a:bodyPr/>
          <a:lstStyle/>
          <a:p>
            <a:r>
              <a:rPr lang="ru-RU" dirty="0"/>
              <a:t>ЗАДАЧИ: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CBE65B-3150-1F1E-B2DD-D985A6BE2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2716696"/>
            <a:ext cx="8596668" cy="3213652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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 положительного  отношения к здоровому образу жизни у детей дошкольного возраста.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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расширить знания детей о здоровье  и происхождении болезней;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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детей  о том, что полезно и что вредно для здоровья.</a:t>
            </a:r>
          </a:p>
          <a:p>
            <a:pPr marL="342900" lvl="0" indent="-342900" algn="just">
              <a:lnSpc>
                <a:spcPts val="1465"/>
              </a:lnSpc>
              <a:spcBef>
                <a:spcPts val="225"/>
              </a:spcBef>
              <a:buFont typeface="Wingdings" panose="05000000000000000000" pitchFamily="2" charset="2"/>
              <a:buChar char="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Воспитать желание у детей заботиться о своем здоровье.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465"/>
              </a:lnSpc>
              <a:spcBef>
                <a:spcPts val="750"/>
              </a:spcBef>
              <a:spcAft>
                <a:spcPts val="750"/>
              </a:spcAft>
              <a:buFont typeface="Wingdings" panose="05000000000000000000" pitchFamily="2" charset="2"/>
              <a:buChar char="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культурно-гигиенические навыки.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193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43558-3640-B59F-6CDD-9A999FA4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927653"/>
            <a:ext cx="8596668" cy="860400"/>
          </a:xfrm>
        </p:spPr>
        <p:txBody>
          <a:bodyPr/>
          <a:lstStyle/>
          <a:p>
            <a:r>
              <a:rPr lang="ru-RU" dirty="0"/>
              <a:t>ПЛАНИРУЕМЫЕ РЕЗУЛЬТАТЫ: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78E459-5697-928D-A406-19F59E007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2186609"/>
            <a:ext cx="8596668" cy="4399721"/>
          </a:xfrm>
        </p:spPr>
        <p:txBody>
          <a:bodyPr>
            <a:normAutofit lnSpcReduction="10000"/>
          </a:bodyPr>
          <a:lstStyle/>
          <a:p>
            <a:pPr indent="180340" algn="l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Полученные ребёнком знания и представления о себе, своём здоровье, физической культуре позволят найти способы укрепления и сохранения здоровья.</a:t>
            </a:r>
            <a:endParaRPr lang="ru-RU" sz="1800" dirty="0">
              <a:solidFill>
                <a:srgbClr val="8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Приобретённые навыки помогут осознанно выбрать здоровый образ жизни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уровня адаптации к окружающему миру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Родители: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Проявление интереса к вопросу физического развития и оздоровления детей.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Активное участие в проекте по физическому развитию и оздоровлению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уровня педагогической культуры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Проявление активной воспитательной позиции по вопросам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оздоровления детей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764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ACB39-8518-5936-C7D0-FCC35739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3326296"/>
          </a:xfrm>
        </p:spPr>
        <p:txBody>
          <a:bodyPr/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5400" dirty="0"/>
              <a:t>РЕАЛИЗАЦИЯ  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615022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0C490-8C81-1C5E-665D-68F143C69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АНКЕТИРОВАНИЕ РОДИТЕЛЕЙ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10F184-1CDD-12CC-94B3-AA5C7E13F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ПРОВЕЛИ АНКЕТИРОВАНИЕ СРЕДИ РОДИТЕЛЕЙ.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391EFD-4002-7CAF-C165-1925B6F44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8" y="2637182"/>
            <a:ext cx="7659757" cy="361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50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1CBCE-A445-C091-E9BD-2D310DC46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КОНСУЛЬТАЦИИ ДЛЯ РОДИТЕЛЕЙ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AD8CEAB-74C2-4BE4-88FB-B8ED1636E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3" y="1498604"/>
            <a:ext cx="6126616" cy="4239587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22D11DB-FC3D-A5D9-6FA4-74D800F8A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7070"/>
            <a:ext cx="3854528" cy="1410618"/>
          </a:xfrm>
        </p:spPr>
        <p:txBody>
          <a:bodyPr/>
          <a:lstStyle/>
          <a:p>
            <a:r>
              <a:rPr lang="ru-RU" b="1" dirty="0"/>
              <a:t>В УГОЛКЕ ДЛЯ РОДИТЕЛЕЙ ВЫКЛАДЫВАЛИ ПОЛЕЗНУЮ ИНФОРМАЦИЮ ДЛЯ НИХ.РОДИТЕЛИ С УДОВОЛЬСТВИЕМ С ЭТОЙ ИНФОРМАЦИЕЙ ОЗНАКОМИЛИСЬ.</a:t>
            </a:r>
          </a:p>
        </p:txBody>
      </p:sp>
    </p:spTree>
    <p:extLst>
      <p:ext uri="{BB962C8B-B14F-4D97-AF65-F5344CB8AC3E}">
        <p14:creationId xmlns:p14="http://schemas.microsoft.com/office/powerpoint/2010/main" val="2892656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3AC25-1AA0-D077-9889-047464378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СТЕНГАЗЕТА «БУДЬ ЗДОРОВ»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526A2D0-9987-6AFF-97C7-FDF974662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53" y="2160588"/>
            <a:ext cx="6900332" cy="3881437"/>
          </a:xfrm>
        </p:spPr>
      </p:pic>
    </p:spTree>
    <p:extLst>
      <p:ext uri="{BB962C8B-B14F-4D97-AF65-F5344CB8AC3E}">
        <p14:creationId xmlns:p14="http://schemas.microsoft.com/office/powerpoint/2010/main" val="367493941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1397</TotalTime>
  <Words>345</Words>
  <Application>Microsoft Office PowerPoint</Application>
  <PresentationFormat>Широкоэкранный</PresentationFormat>
  <Paragraphs>42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Презентация к проекту «Если хочешь быть здоров» </vt:lpstr>
      <vt:lpstr>АКТУАЛЬНОСТЬ</vt:lpstr>
      <vt:lpstr>ЦЕЛЬ:</vt:lpstr>
      <vt:lpstr>ЗАДАЧИ:</vt:lpstr>
      <vt:lpstr>ПЛАНИРУЕМЫЕ РЕЗУЛЬТАТЫ:</vt:lpstr>
      <vt:lpstr>   РЕАЛИЗАЦИЯ   ПРОЕКТА</vt:lpstr>
      <vt:lpstr>АНКЕТИРОВАНИЕ РОДИТЕЛЕЙ</vt:lpstr>
      <vt:lpstr>КОНСУЛЬТАЦИИ ДЛЯ РОДИТЕЛЕЙ</vt:lpstr>
      <vt:lpstr>СТЕНГАЗЕТА «БУДЬ ЗДОРОВ»</vt:lpstr>
      <vt:lpstr>Изготовление массажных дорожек из подручных материалов, прикроватных ковриков для тренировки стопы в группе </vt:lpstr>
      <vt:lpstr>«ПОЛЕЗНО-НЕПОЛЕЗНО»</vt:lpstr>
      <vt:lpstr>ИГРОВАЯ ДЕЯТЕЛЬНОСТЬ</vt:lpstr>
      <vt:lpstr>     СРИ             « У ДОКТОРА»</vt:lpstr>
      <vt:lpstr>   СРИ             « У ДОКТОРА»</vt:lpstr>
      <vt:lpstr>РИСОВАНИЕ «МАМА,ПАПА,Я-СПОРТИВНАЯ СЕМЬЯ»</vt:lpstr>
      <vt:lpstr>ЛЕПКА «МЫ СПОРТСМЕНЫ»   </vt:lpstr>
      <vt:lpstr>    СПАСИБО     ЗА  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проекту «Если хочешь быть здоров» </dc:title>
  <dc:creator>Дзерасса Цалиева</dc:creator>
  <cp:lastModifiedBy>Дзерасса Цалиева</cp:lastModifiedBy>
  <cp:revision>2</cp:revision>
  <dcterms:created xsi:type="dcterms:W3CDTF">2023-11-28T10:37:55Z</dcterms:created>
  <dcterms:modified xsi:type="dcterms:W3CDTF">2023-11-29T09:55:42Z</dcterms:modified>
</cp:coreProperties>
</file>