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7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27271ACA-AC2A-4D9F-BEAA-3EBD948093E6}">
          <p14:sldIdLst>
            <p14:sldId id="256"/>
            <p14:sldId id="259"/>
            <p14:sldId id="257"/>
            <p14:sldId id="258"/>
            <p14:sldId id="260"/>
            <p14:sldId id="261"/>
            <p14:sldId id="276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utxt.ru/node/11693?utmcook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umen.kp.ru/online/news/4212328/" TargetMode="Externa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70460230417200563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100fotok.ru/zhivotnye/kartinka-spasibo-za-vnimanie-dlya-prezentatsij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2774D-FD19-1C7E-A15B-36BC881663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Проект </a:t>
            </a:r>
            <a:br>
              <a:rPr lang="ru-RU" sz="4800" dirty="0"/>
            </a:br>
            <a:r>
              <a:rPr lang="ru-RU" sz="4800" dirty="0">
                <a:solidFill>
                  <a:srgbClr val="FF0000"/>
                </a:solidFill>
              </a:rPr>
              <a:t>«Маленькие патриоты своей родины»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F05C63-89F5-2DD2-A1EB-38117723E2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Провели</a:t>
            </a:r>
          </a:p>
          <a:p>
            <a:r>
              <a:rPr lang="ru-RU" dirty="0" err="1"/>
              <a:t>Буклова</a:t>
            </a:r>
            <a:r>
              <a:rPr lang="ru-RU" dirty="0"/>
              <a:t> З.С</a:t>
            </a:r>
          </a:p>
          <a:p>
            <a:r>
              <a:rPr lang="ru-RU" dirty="0" err="1"/>
              <a:t>Чехоева</a:t>
            </a:r>
            <a:r>
              <a:rPr lang="ru-RU" dirty="0"/>
              <a:t> М.Ч.    </a:t>
            </a:r>
          </a:p>
        </p:txBody>
      </p:sp>
    </p:spTree>
    <p:extLst>
      <p:ext uri="{BB962C8B-B14F-4D97-AF65-F5344CB8AC3E}">
        <p14:creationId xmlns:p14="http://schemas.microsoft.com/office/powerpoint/2010/main" val="85807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16928-644C-2D90-F341-0F846ECC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проведения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13 – 22 февраля 2023г.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«Мой папа. День защитников Отечества!»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E268DD-D115-A52B-8C5D-CB9F0923C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2626" y="2001078"/>
            <a:ext cx="7911548" cy="4171122"/>
          </a:xfrm>
        </p:spPr>
      </p:pic>
    </p:spTree>
    <p:extLst>
      <p:ext uri="{BB962C8B-B14F-4D97-AF65-F5344CB8AC3E}">
        <p14:creationId xmlns:p14="http://schemas.microsoft.com/office/powerpoint/2010/main" val="253484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E175F5-5729-A832-1D12-EB8485800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0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79463-2CC0-AF5A-CEF5-BF978B49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проведения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27 февраля 2023 г.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«Знакомство с народной культурой и традициями»</a:t>
            </a:r>
            <a:b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ладошками «Солнышко»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D8FD39-ADF8-541E-BD70-597C9DFD4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5635" y="2286000"/>
            <a:ext cx="7818782" cy="3886200"/>
          </a:xfrm>
        </p:spPr>
      </p:pic>
    </p:spTree>
    <p:extLst>
      <p:ext uri="{BB962C8B-B14F-4D97-AF65-F5344CB8AC3E}">
        <p14:creationId xmlns:p14="http://schemas.microsoft.com/office/powerpoint/2010/main" val="298685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1329-6AF8-7272-B6D6-C5C3383D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ЛЕПКА «БЛИНЫ»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307D04-48CD-8E9D-56C1-1C739CA72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800" y="1338469"/>
            <a:ext cx="6745357" cy="4969565"/>
          </a:xfrm>
        </p:spPr>
      </p:pic>
    </p:spTree>
    <p:extLst>
      <p:ext uri="{BB962C8B-B14F-4D97-AF65-F5344CB8AC3E}">
        <p14:creationId xmlns:p14="http://schemas.microsoft.com/office/powerpoint/2010/main" val="3702340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90787-E1F5-7107-73F7-9CE897FF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000" b="0" i="0" dirty="0">
                <a:solidFill>
                  <a:srgbClr val="000000"/>
                </a:solidFill>
                <a:effectLst/>
                <a:latin typeface="YS Text"/>
              </a:rPr>
            </a:br>
            <a:r>
              <a:rPr lang="ru-RU" sz="2000" b="0" i="0" dirty="0">
                <a:solidFill>
                  <a:srgbClr val="000000"/>
                </a:solidFill>
                <a:effectLst/>
                <a:latin typeface="YS Text"/>
              </a:rPr>
              <a:t>Масленица — это весёлые проводы зимы, с радостными гуляниями и песнопениями. Даже блины, незаменимый атрибут этого праздника, имеют особенное значение: круглые, румяные, горячие, они символизируют солнце, которое светит всё ярче и удлиняет продолжительность дня.</a:t>
            </a:r>
            <a:endParaRPr lang="ru-RU" sz="2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3F4F6B9-5586-C47C-5427-581ABC9522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1600" y="2408634"/>
            <a:ext cx="4448175" cy="3336131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D61C360-A01D-1D0A-63B0-C6C2572285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24625" y="2593975"/>
            <a:ext cx="4448175" cy="2965450"/>
          </a:xfrm>
        </p:spPr>
      </p:pic>
    </p:spTree>
    <p:extLst>
      <p:ext uri="{BB962C8B-B14F-4D97-AF65-F5344CB8AC3E}">
        <p14:creationId xmlns:p14="http://schemas.microsoft.com/office/powerpoint/2010/main" val="2013193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9DD88D-12EE-A6F1-5626-317DE80D9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60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B1A7E6-4DC4-B0A5-B960-AA489A456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79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E96254-AADD-1AB2-BDD5-B92FD867D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79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A832A1-20AC-43DC-995B-3D8A2DEC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16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42C1C0-54D0-5387-C70E-ABF2D6845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4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1D7681-5810-7DC3-E2AC-CAC6E478A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78321" y="384313"/>
            <a:ext cx="9049922" cy="557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7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5E9977-6C84-E12B-1ECA-957AFFDB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53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6809AE-79F4-5F44-C0B2-9AE07BEFB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51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9265BB-6277-DEE5-7FAE-447B44055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05878" y="1091183"/>
            <a:ext cx="7779026" cy="511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7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8AD94-0BF2-48FB-FA8B-56E81FC61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87607-D924-7497-FDC1-ED50B7EC8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предпосылок нравственно-патриотического воспитания детей младшего возраста через знакомство с семьей, традициями, родным селом.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015030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60C56-F220-5601-9C73-4051DB58B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2CDDA4-95CD-224F-1203-77ED4EF77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эмоциональную отзывчивость, чувство гордости за семью;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 детей представление о семье;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воспитывать у детей любовь и уважение к членам семьи, формировать умение проявлять заботу о родных людях;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представление детей о семейных ценностях, традициях, праздниках;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опыт правильной оценки хороших и плохих поступков;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игровые, познавательные, речевые способности детей;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активному вовлечению родителей в совместную деятельность с ребёнком в условиях семьи и детского сада.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 бережное отношение к природе, умение замечать красоту Родного края.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46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408C6-FF2F-27CB-5E7F-46EEC04F8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Ожидаемые результаты реализации проекта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309F2-0580-464A-BD23-264AF9690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результате выполнения проекта будет достигнуто, что ребенок: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сформирует социально значимые чувства, желания, привьются социальные навыки, чувство гордости за свою семью.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Расширятся знания детей о членах семьи, традициях, праздниках, о родном крае.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Появится интерес к выполнению общественно значимых заданий, добрых дел для семьи и детского сада. У детей развивается любознательность, творческие способности, познавательная активность, коммуникативные навыки.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59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08878-2CB1-9799-09E2-BA6B8C55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 ЭТАП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3A27C5-11D5-9A61-58EE-1DD7E3C76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этап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проведения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23 января -31 января 2023г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МАТЕРИАЛА ДЛЯ ПРОВЕДЕНИЯ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039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AE32F8-312A-E7B3-7CD3-213AE410E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7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E0EBE-1800-A696-6208-290CB172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этап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детьми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проведения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01 февраля – 10 февраля 2023г.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и моя семья»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769EA7-D93F-483B-61D1-711C5A12A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733" y="2286000"/>
            <a:ext cx="6366933" cy="3581400"/>
          </a:xfrm>
        </p:spPr>
      </p:pic>
    </p:spTree>
    <p:extLst>
      <p:ext uri="{BB962C8B-B14F-4D97-AF65-F5344CB8AC3E}">
        <p14:creationId xmlns:p14="http://schemas.microsoft.com/office/powerpoint/2010/main" val="1734649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894D9-BD58-E46C-68E1-C4C4CBDE8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АППЛИКАЦИЯ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4FF63E0-744F-0149-48B8-1239AE24F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0470" y="1807617"/>
            <a:ext cx="5557630" cy="363902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7318AAB-1F72-4954-6A0A-278AF23C5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6000" dirty="0"/>
              <a:t>«МОЯ СЕМЬЯ»</a:t>
            </a:r>
          </a:p>
        </p:txBody>
      </p:sp>
    </p:spTree>
    <p:extLst>
      <p:ext uri="{BB962C8B-B14F-4D97-AF65-F5344CB8AC3E}">
        <p14:creationId xmlns:p14="http://schemas.microsoft.com/office/powerpoint/2010/main" val="3110448336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60</TotalTime>
  <Words>359</Words>
  <Application>Microsoft Office PowerPoint</Application>
  <PresentationFormat>Широкоэкранный</PresentationFormat>
  <Paragraphs>31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Calibri</vt:lpstr>
      <vt:lpstr>Franklin Gothic Book</vt:lpstr>
      <vt:lpstr>Times New Roman</vt:lpstr>
      <vt:lpstr>Wingdings</vt:lpstr>
      <vt:lpstr>YS Text</vt:lpstr>
      <vt:lpstr>Уголки</vt:lpstr>
      <vt:lpstr>Проект  «Маленькие патриоты своей родины»</vt:lpstr>
      <vt:lpstr>Презентация PowerPoint</vt:lpstr>
      <vt:lpstr>Цель проекта</vt:lpstr>
      <vt:lpstr>ЗАДАЧИ ПРОЕКТА</vt:lpstr>
      <vt:lpstr>Ожидаемые результаты реализации проекта</vt:lpstr>
      <vt:lpstr>1 ЭТАП ПРОЕКТА</vt:lpstr>
      <vt:lpstr>Презентация PowerPoint</vt:lpstr>
      <vt:lpstr>2.Основной этап: Работа с детьми: Сроки проведения: 01 февраля – 10 февраля 2023г. Тема: «Я и моя семья» </vt:lpstr>
      <vt:lpstr>АППЛИКАЦИЯ</vt:lpstr>
      <vt:lpstr>Сроки проведения: 13 – 22 февраля 2023г. Тема: «Мой папа. День защитников Отечества!» </vt:lpstr>
      <vt:lpstr>Презентация PowerPoint</vt:lpstr>
      <vt:lpstr>Сроки проведения: 27 февраля 2023 г. Тема: «Знакомство с народной культурой и традициями» Рисование ладошками «Солнышко» </vt:lpstr>
      <vt:lpstr>ЛЕПКА «БЛИНЫ»</vt:lpstr>
      <vt:lpstr> Масленица — это весёлые проводы зимы, с радостными гуляниями и песнопениями. Даже блины, незаменимый атрибут этого праздника, имеют особенное значение: круглые, румяные, горячие, они символизируют солнце, которое светит всё ярче и удлиняет продолжительность дня.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«Маленькие патриоты своей родины»</dc:title>
  <dc:creator>Дзерасса Цалиева</dc:creator>
  <cp:lastModifiedBy>Дзерасса Цалиева</cp:lastModifiedBy>
  <cp:revision>2</cp:revision>
  <dcterms:created xsi:type="dcterms:W3CDTF">2023-02-27T19:10:43Z</dcterms:created>
  <dcterms:modified xsi:type="dcterms:W3CDTF">2023-02-27T20:10:53Z</dcterms:modified>
</cp:coreProperties>
</file>